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2"/>
  </p:notesMasterIdLst>
  <p:sldIdLst>
    <p:sldId id="256" r:id="rId2"/>
    <p:sldId id="272" r:id="rId3"/>
    <p:sldId id="275" r:id="rId4"/>
    <p:sldId id="280" r:id="rId5"/>
    <p:sldId id="276" r:id="rId6"/>
    <p:sldId id="281" r:id="rId7"/>
    <p:sldId id="277" r:id="rId8"/>
    <p:sldId id="278" r:id="rId9"/>
    <p:sldId id="263" r:id="rId10"/>
    <p:sldId id="262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8080"/>
    <a:srgbClr val="3333CC"/>
    <a:srgbClr val="CCCCFF"/>
    <a:srgbClr val="99CC00"/>
    <a:srgbClr val="FF5555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00"/>
    <p:restoredTop sz="96374" autoAdjust="0"/>
  </p:normalViewPr>
  <p:slideViewPr>
    <p:cSldViewPr>
      <p:cViewPr>
        <p:scale>
          <a:sx n="120" d="100"/>
          <a:sy n="120" d="100"/>
        </p:scale>
        <p:origin x="-1374" y="-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5FBFD-5851-4962-8C9B-59505F4C94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804539-F513-465A-8C76-FFB64BA1F03C}">
      <dgm:prSet phldrT="[Текст]"/>
      <dgm:spPr/>
      <dgm:t>
        <a:bodyPr/>
        <a:lstStyle/>
        <a:p>
          <a:r>
            <a:rPr lang="ru-RU" dirty="0" smtClean="0"/>
            <a:t>СВИНОВОДСТВО</a:t>
          </a:r>
          <a:endParaRPr lang="ru-RU" dirty="0"/>
        </a:p>
      </dgm:t>
    </dgm:pt>
    <dgm:pt modelId="{6AFC09CC-922F-49F3-B7A5-09E32F08B15E}" type="parTrans" cxnId="{C7A4D6C3-BFA7-40DA-A7AC-E07D234563CD}">
      <dgm:prSet/>
      <dgm:spPr/>
      <dgm:t>
        <a:bodyPr/>
        <a:lstStyle/>
        <a:p>
          <a:endParaRPr lang="ru-RU"/>
        </a:p>
      </dgm:t>
    </dgm:pt>
    <dgm:pt modelId="{D031A9DA-6D5D-4BC3-932A-822F18E0DFDA}" type="sibTrans" cxnId="{C7A4D6C3-BFA7-40DA-A7AC-E07D234563CD}">
      <dgm:prSet/>
      <dgm:spPr/>
      <dgm:t>
        <a:bodyPr/>
        <a:lstStyle/>
        <a:p>
          <a:endParaRPr lang="ru-RU"/>
        </a:p>
      </dgm:t>
    </dgm:pt>
    <dgm:pt modelId="{88D1DE7A-CF8A-4C6C-AB75-973D93BEEB04}">
      <dgm:prSet phldrT="[Текст]"/>
      <dgm:spPr/>
      <dgm:t>
        <a:bodyPr/>
        <a:lstStyle/>
        <a:p>
          <a:r>
            <a:rPr lang="ru-RU" dirty="0" smtClean="0"/>
            <a:t>КРС</a:t>
          </a:r>
          <a:endParaRPr lang="ru-RU" dirty="0"/>
        </a:p>
      </dgm:t>
    </dgm:pt>
    <dgm:pt modelId="{D10E7991-E325-4807-A2D2-CBCCEA5A4745}" type="parTrans" cxnId="{E0EE146F-F849-42D6-80C4-E5C904BBE1B0}">
      <dgm:prSet/>
      <dgm:spPr/>
      <dgm:t>
        <a:bodyPr/>
        <a:lstStyle/>
        <a:p>
          <a:endParaRPr lang="ru-RU"/>
        </a:p>
      </dgm:t>
    </dgm:pt>
    <dgm:pt modelId="{91C0A3A1-003D-41B4-B5A7-4CD60B093580}" type="sibTrans" cxnId="{E0EE146F-F849-42D6-80C4-E5C904BBE1B0}">
      <dgm:prSet/>
      <dgm:spPr/>
      <dgm:t>
        <a:bodyPr/>
        <a:lstStyle/>
        <a:p>
          <a:endParaRPr lang="ru-RU"/>
        </a:p>
      </dgm:t>
    </dgm:pt>
    <dgm:pt modelId="{E4B3FADD-786A-438F-BAD9-E96EDC901500}">
      <dgm:prSet phldrT="[Текст]"/>
      <dgm:spPr/>
      <dgm:t>
        <a:bodyPr/>
        <a:lstStyle/>
        <a:p>
          <a:r>
            <a:rPr lang="ru-RU" dirty="0" smtClean="0"/>
            <a:t>ПТИЦЕВОДСТВО</a:t>
          </a:r>
          <a:endParaRPr lang="ru-RU" dirty="0"/>
        </a:p>
      </dgm:t>
    </dgm:pt>
    <dgm:pt modelId="{EADDF3F7-1438-462F-B943-06722D8BD7C2}" type="parTrans" cxnId="{1908ECDD-DF56-48DB-B657-692F04A242CF}">
      <dgm:prSet/>
      <dgm:spPr/>
      <dgm:t>
        <a:bodyPr/>
        <a:lstStyle/>
        <a:p>
          <a:endParaRPr lang="ru-RU"/>
        </a:p>
      </dgm:t>
    </dgm:pt>
    <dgm:pt modelId="{AE039ACB-D130-42F9-B3AB-0C67D7EDD512}" type="sibTrans" cxnId="{1908ECDD-DF56-48DB-B657-692F04A242CF}">
      <dgm:prSet/>
      <dgm:spPr/>
      <dgm:t>
        <a:bodyPr/>
        <a:lstStyle/>
        <a:p>
          <a:endParaRPr lang="ru-RU"/>
        </a:p>
      </dgm:t>
    </dgm:pt>
    <dgm:pt modelId="{8168F9EA-C7DF-4410-9121-BECCBF23B1F8}" type="pres">
      <dgm:prSet presAssocID="{AC15FBFD-5851-4962-8C9B-59505F4C94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4D630-F9A2-46AE-A5CF-798353932276}" type="pres">
      <dgm:prSet presAssocID="{EE804539-F513-465A-8C76-FFB64BA1F03C}" presName="parentLin" presStyleCnt="0"/>
      <dgm:spPr/>
    </dgm:pt>
    <dgm:pt modelId="{326659F8-9A8A-42D8-A6B2-6C746377C9E5}" type="pres">
      <dgm:prSet presAssocID="{EE804539-F513-465A-8C76-FFB64BA1F03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4818D60-D9B6-4333-B593-CBD5DD37FE4E}" type="pres">
      <dgm:prSet presAssocID="{EE804539-F513-465A-8C76-FFB64BA1F0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BE2EE-1480-4385-9FB7-E30E81285053}" type="pres">
      <dgm:prSet presAssocID="{EE804539-F513-465A-8C76-FFB64BA1F03C}" presName="negativeSpace" presStyleCnt="0"/>
      <dgm:spPr/>
    </dgm:pt>
    <dgm:pt modelId="{6D3B108E-D6BD-40D9-918A-D98B92CC56CF}" type="pres">
      <dgm:prSet presAssocID="{EE804539-F513-465A-8C76-FFB64BA1F03C}" presName="childText" presStyleLbl="conFgAcc1" presStyleIdx="0" presStyleCnt="3">
        <dgm:presLayoutVars>
          <dgm:bulletEnabled val="1"/>
        </dgm:presLayoutVars>
      </dgm:prSet>
      <dgm:spPr/>
    </dgm:pt>
    <dgm:pt modelId="{55D020AE-A706-43F8-B1D0-823250F5BB90}" type="pres">
      <dgm:prSet presAssocID="{D031A9DA-6D5D-4BC3-932A-822F18E0DFDA}" presName="spaceBetweenRectangles" presStyleCnt="0"/>
      <dgm:spPr/>
    </dgm:pt>
    <dgm:pt modelId="{7C2D8C3F-6F14-43F8-B467-7547F0CCA0F0}" type="pres">
      <dgm:prSet presAssocID="{88D1DE7A-CF8A-4C6C-AB75-973D93BEEB04}" presName="parentLin" presStyleCnt="0"/>
      <dgm:spPr/>
    </dgm:pt>
    <dgm:pt modelId="{E023BB31-CFD2-497F-B3E5-4E7709CBB843}" type="pres">
      <dgm:prSet presAssocID="{88D1DE7A-CF8A-4C6C-AB75-973D93BEEB0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C8E7F3-3EE6-400B-8A3E-943A29F1875E}" type="pres">
      <dgm:prSet presAssocID="{88D1DE7A-CF8A-4C6C-AB75-973D93BEEB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590E2-C5C3-49EC-8C2D-7965E90A0408}" type="pres">
      <dgm:prSet presAssocID="{88D1DE7A-CF8A-4C6C-AB75-973D93BEEB04}" presName="negativeSpace" presStyleCnt="0"/>
      <dgm:spPr/>
    </dgm:pt>
    <dgm:pt modelId="{7EBDAD64-BC8C-496D-BD30-2C44DCB90BCC}" type="pres">
      <dgm:prSet presAssocID="{88D1DE7A-CF8A-4C6C-AB75-973D93BEEB04}" presName="childText" presStyleLbl="conFgAcc1" presStyleIdx="1" presStyleCnt="3">
        <dgm:presLayoutVars>
          <dgm:bulletEnabled val="1"/>
        </dgm:presLayoutVars>
      </dgm:prSet>
      <dgm:spPr/>
    </dgm:pt>
    <dgm:pt modelId="{BCC581F3-6BD1-4CD6-9312-B51949945E79}" type="pres">
      <dgm:prSet presAssocID="{91C0A3A1-003D-41B4-B5A7-4CD60B093580}" presName="spaceBetweenRectangles" presStyleCnt="0"/>
      <dgm:spPr/>
    </dgm:pt>
    <dgm:pt modelId="{A04D79DB-00F7-4FFF-9ECC-86AF5F9374B4}" type="pres">
      <dgm:prSet presAssocID="{E4B3FADD-786A-438F-BAD9-E96EDC901500}" presName="parentLin" presStyleCnt="0"/>
      <dgm:spPr/>
    </dgm:pt>
    <dgm:pt modelId="{02BBB2C2-72C0-4854-8D8A-088C124337D1}" type="pres">
      <dgm:prSet presAssocID="{E4B3FADD-786A-438F-BAD9-E96EDC90150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4D33149-E724-4ECC-8FF8-F45D57721136}" type="pres">
      <dgm:prSet presAssocID="{E4B3FADD-786A-438F-BAD9-E96EDC9015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6E3A1-2D20-4D4D-BFDE-17BCBBFA3FAD}" type="pres">
      <dgm:prSet presAssocID="{E4B3FADD-786A-438F-BAD9-E96EDC901500}" presName="negativeSpace" presStyleCnt="0"/>
      <dgm:spPr/>
    </dgm:pt>
    <dgm:pt modelId="{CFD00198-DEED-4141-9207-4D0E3F466DA4}" type="pres">
      <dgm:prSet presAssocID="{E4B3FADD-786A-438F-BAD9-E96EDC9015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34D7BA-F2A1-4778-8F2A-754F80AC6876}" type="presOf" srcId="{EE804539-F513-465A-8C76-FFB64BA1F03C}" destId="{B4818D60-D9B6-4333-B593-CBD5DD37FE4E}" srcOrd="1" destOrd="0" presId="urn:microsoft.com/office/officeart/2005/8/layout/list1"/>
    <dgm:cxn modelId="{5327F8A8-A540-42CB-B036-B1006241AEA2}" type="presOf" srcId="{E4B3FADD-786A-438F-BAD9-E96EDC901500}" destId="{02BBB2C2-72C0-4854-8D8A-088C124337D1}" srcOrd="0" destOrd="0" presId="urn:microsoft.com/office/officeart/2005/8/layout/list1"/>
    <dgm:cxn modelId="{BA0492FD-0482-4EF2-968F-B087F62BEC29}" type="presOf" srcId="{88D1DE7A-CF8A-4C6C-AB75-973D93BEEB04}" destId="{E023BB31-CFD2-497F-B3E5-4E7709CBB843}" srcOrd="0" destOrd="0" presId="urn:microsoft.com/office/officeart/2005/8/layout/list1"/>
    <dgm:cxn modelId="{1908ECDD-DF56-48DB-B657-692F04A242CF}" srcId="{AC15FBFD-5851-4962-8C9B-59505F4C94B9}" destId="{E4B3FADD-786A-438F-BAD9-E96EDC901500}" srcOrd="2" destOrd="0" parTransId="{EADDF3F7-1438-462F-B943-06722D8BD7C2}" sibTransId="{AE039ACB-D130-42F9-B3AB-0C67D7EDD512}"/>
    <dgm:cxn modelId="{4F0996FA-BF96-455C-8351-8EF8AC5C47A3}" type="presOf" srcId="{88D1DE7A-CF8A-4C6C-AB75-973D93BEEB04}" destId="{7BC8E7F3-3EE6-400B-8A3E-943A29F1875E}" srcOrd="1" destOrd="0" presId="urn:microsoft.com/office/officeart/2005/8/layout/list1"/>
    <dgm:cxn modelId="{E0EE146F-F849-42D6-80C4-E5C904BBE1B0}" srcId="{AC15FBFD-5851-4962-8C9B-59505F4C94B9}" destId="{88D1DE7A-CF8A-4C6C-AB75-973D93BEEB04}" srcOrd="1" destOrd="0" parTransId="{D10E7991-E325-4807-A2D2-CBCCEA5A4745}" sibTransId="{91C0A3A1-003D-41B4-B5A7-4CD60B093580}"/>
    <dgm:cxn modelId="{7B6E91EF-6895-4EB8-B0E3-A034190BC5C7}" type="presOf" srcId="{E4B3FADD-786A-438F-BAD9-E96EDC901500}" destId="{C4D33149-E724-4ECC-8FF8-F45D57721136}" srcOrd="1" destOrd="0" presId="urn:microsoft.com/office/officeart/2005/8/layout/list1"/>
    <dgm:cxn modelId="{C7A4D6C3-BFA7-40DA-A7AC-E07D234563CD}" srcId="{AC15FBFD-5851-4962-8C9B-59505F4C94B9}" destId="{EE804539-F513-465A-8C76-FFB64BA1F03C}" srcOrd="0" destOrd="0" parTransId="{6AFC09CC-922F-49F3-B7A5-09E32F08B15E}" sibTransId="{D031A9DA-6D5D-4BC3-932A-822F18E0DFDA}"/>
    <dgm:cxn modelId="{A3B8E6B4-47E5-4805-A05A-87C4D4DFB5CB}" type="presOf" srcId="{AC15FBFD-5851-4962-8C9B-59505F4C94B9}" destId="{8168F9EA-C7DF-4410-9121-BECCBF23B1F8}" srcOrd="0" destOrd="0" presId="urn:microsoft.com/office/officeart/2005/8/layout/list1"/>
    <dgm:cxn modelId="{221EA587-E66D-467E-A7CD-F011E824F7A5}" type="presOf" srcId="{EE804539-F513-465A-8C76-FFB64BA1F03C}" destId="{326659F8-9A8A-42D8-A6B2-6C746377C9E5}" srcOrd="0" destOrd="0" presId="urn:microsoft.com/office/officeart/2005/8/layout/list1"/>
    <dgm:cxn modelId="{F426B0D0-C770-4D31-96C9-D11EAFFDEA76}" type="presParOf" srcId="{8168F9EA-C7DF-4410-9121-BECCBF23B1F8}" destId="{2C24D630-F9A2-46AE-A5CF-798353932276}" srcOrd="0" destOrd="0" presId="urn:microsoft.com/office/officeart/2005/8/layout/list1"/>
    <dgm:cxn modelId="{5D63E7AF-3B7B-47E9-A5C2-67D827332F4E}" type="presParOf" srcId="{2C24D630-F9A2-46AE-A5CF-798353932276}" destId="{326659F8-9A8A-42D8-A6B2-6C746377C9E5}" srcOrd="0" destOrd="0" presId="urn:microsoft.com/office/officeart/2005/8/layout/list1"/>
    <dgm:cxn modelId="{77785B73-0669-43E7-AC21-78E258B011D9}" type="presParOf" srcId="{2C24D630-F9A2-46AE-A5CF-798353932276}" destId="{B4818D60-D9B6-4333-B593-CBD5DD37FE4E}" srcOrd="1" destOrd="0" presId="urn:microsoft.com/office/officeart/2005/8/layout/list1"/>
    <dgm:cxn modelId="{B3C06E79-6381-4D67-978D-8D1734C9400D}" type="presParOf" srcId="{8168F9EA-C7DF-4410-9121-BECCBF23B1F8}" destId="{13FBE2EE-1480-4385-9FB7-E30E81285053}" srcOrd="1" destOrd="0" presId="urn:microsoft.com/office/officeart/2005/8/layout/list1"/>
    <dgm:cxn modelId="{71711332-4F4F-4D9F-85E9-EEED95A424D5}" type="presParOf" srcId="{8168F9EA-C7DF-4410-9121-BECCBF23B1F8}" destId="{6D3B108E-D6BD-40D9-918A-D98B92CC56CF}" srcOrd="2" destOrd="0" presId="urn:microsoft.com/office/officeart/2005/8/layout/list1"/>
    <dgm:cxn modelId="{DCB22861-16A2-4312-8A27-CB7CF70E6CC2}" type="presParOf" srcId="{8168F9EA-C7DF-4410-9121-BECCBF23B1F8}" destId="{55D020AE-A706-43F8-B1D0-823250F5BB90}" srcOrd="3" destOrd="0" presId="urn:microsoft.com/office/officeart/2005/8/layout/list1"/>
    <dgm:cxn modelId="{692E9666-D00D-4823-8CB5-6340B6A97D89}" type="presParOf" srcId="{8168F9EA-C7DF-4410-9121-BECCBF23B1F8}" destId="{7C2D8C3F-6F14-43F8-B467-7547F0CCA0F0}" srcOrd="4" destOrd="0" presId="urn:microsoft.com/office/officeart/2005/8/layout/list1"/>
    <dgm:cxn modelId="{F5454353-52BC-46B9-A52A-649E4EB11569}" type="presParOf" srcId="{7C2D8C3F-6F14-43F8-B467-7547F0CCA0F0}" destId="{E023BB31-CFD2-497F-B3E5-4E7709CBB843}" srcOrd="0" destOrd="0" presId="urn:microsoft.com/office/officeart/2005/8/layout/list1"/>
    <dgm:cxn modelId="{D6D80522-C62D-45A6-B722-67212CE8A184}" type="presParOf" srcId="{7C2D8C3F-6F14-43F8-B467-7547F0CCA0F0}" destId="{7BC8E7F3-3EE6-400B-8A3E-943A29F1875E}" srcOrd="1" destOrd="0" presId="urn:microsoft.com/office/officeart/2005/8/layout/list1"/>
    <dgm:cxn modelId="{A2382C6C-4B8E-45CF-BDDB-5682A8DEA93F}" type="presParOf" srcId="{8168F9EA-C7DF-4410-9121-BECCBF23B1F8}" destId="{0DE590E2-C5C3-49EC-8C2D-7965E90A0408}" srcOrd="5" destOrd="0" presId="urn:microsoft.com/office/officeart/2005/8/layout/list1"/>
    <dgm:cxn modelId="{3ADA9C09-BD3B-4697-B339-25EEDE37288B}" type="presParOf" srcId="{8168F9EA-C7DF-4410-9121-BECCBF23B1F8}" destId="{7EBDAD64-BC8C-496D-BD30-2C44DCB90BCC}" srcOrd="6" destOrd="0" presId="urn:microsoft.com/office/officeart/2005/8/layout/list1"/>
    <dgm:cxn modelId="{EDBAAD9A-DF5F-404C-9506-BBB05141EB28}" type="presParOf" srcId="{8168F9EA-C7DF-4410-9121-BECCBF23B1F8}" destId="{BCC581F3-6BD1-4CD6-9312-B51949945E79}" srcOrd="7" destOrd="0" presId="urn:microsoft.com/office/officeart/2005/8/layout/list1"/>
    <dgm:cxn modelId="{F377CF52-A2EA-4EAD-ACCA-8DB5E25445CB}" type="presParOf" srcId="{8168F9EA-C7DF-4410-9121-BECCBF23B1F8}" destId="{A04D79DB-00F7-4FFF-9ECC-86AF5F9374B4}" srcOrd="8" destOrd="0" presId="urn:microsoft.com/office/officeart/2005/8/layout/list1"/>
    <dgm:cxn modelId="{FF340AFC-991A-4382-8EDD-9CFF2612409F}" type="presParOf" srcId="{A04D79DB-00F7-4FFF-9ECC-86AF5F9374B4}" destId="{02BBB2C2-72C0-4854-8D8A-088C124337D1}" srcOrd="0" destOrd="0" presId="urn:microsoft.com/office/officeart/2005/8/layout/list1"/>
    <dgm:cxn modelId="{5D4B7594-2EB7-4F49-8FC1-D6D495A627AD}" type="presParOf" srcId="{A04D79DB-00F7-4FFF-9ECC-86AF5F9374B4}" destId="{C4D33149-E724-4ECC-8FF8-F45D57721136}" srcOrd="1" destOrd="0" presId="urn:microsoft.com/office/officeart/2005/8/layout/list1"/>
    <dgm:cxn modelId="{C30F9F4A-05B5-48FD-8A28-9962243A9925}" type="presParOf" srcId="{8168F9EA-C7DF-4410-9121-BECCBF23B1F8}" destId="{0CA6E3A1-2D20-4D4D-BFDE-17BCBBFA3FAD}" srcOrd="9" destOrd="0" presId="urn:microsoft.com/office/officeart/2005/8/layout/list1"/>
    <dgm:cxn modelId="{D57AD434-FFA1-4BCE-B567-7723FCE94051}" type="presParOf" srcId="{8168F9EA-C7DF-4410-9121-BECCBF23B1F8}" destId="{CFD00198-DEED-4141-9207-4D0E3F466DA4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B4149-58EA-49BE-9B64-DD4631F8E91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34EB6D-8735-4944-B942-61DEEF3C92B6}">
      <dgm:prSet phldrT="[Текст]" custT="1"/>
      <dgm:spPr/>
      <dgm:t>
        <a:bodyPr/>
        <a:lstStyle/>
        <a:p>
          <a:r>
            <a:rPr lang="ru-RU" sz="1800" dirty="0" smtClean="0"/>
            <a:t>Заказчик (инвестор)</a:t>
          </a:r>
        </a:p>
      </dgm:t>
    </dgm:pt>
    <dgm:pt modelId="{491894AE-2351-4A75-A391-E97A5514D8FE}" type="parTrans" cxnId="{56600C2A-EC3F-40E0-A828-6094F1D3BE50}">
      <dgm:prSet/>
      <dgm:spPr/>
      <dgm:t>
        <a:bodyPr/>
        <a:lstStyle/>
        <a:p>
          <a:endParaRPr lang="ru-RU"/>
        </a:p>
      </dgm:t>
    </dgm:pt>
    <dgm:pt modelId="{D7B87587-5243-4CA8-8931-951E128E1DBB}" type="sibTrans" cxnId="{56600C2A-EC3F-40E0-A828-6094F1D3BE50}">
      <dgm:prSet/>
      <dgm:spPr/>
      <dgm:t>
        <a:bodyPr/>
        <a:lstStyle/>
        <a:p>
          <a:endParaRPr lang="ru-RU"/>
        </a:p>
      </dgm:t>
    </dgm:pt>
    <dgm:pt modelId="{008F242A-2435-4807-8759-55093624D3EF}">
      <dgm:prSet phldrT="[Текст]" custT="1"/>
      <dgm:spPr/>
      <dgm:t>
        <a:bodyPr/>
        <a:lstStyle/>
        <a:p>
          <a:r>
            <a:rPr lang="ru-RU" sz="1800" dirty="0" smtClean="0"/>
            <a:t>Автор</a:t>
          </a:r>
          <a:endParaRPr lang="ru-RU" sz="1800" dirty="0"/>
        </a:p>
      </dgm:t>
    </dgm:pt>
    <dgm:pt modelId="{6EE0EACA-9935-4BB7-9ED0-917B268D2B4A}" type="parTrans" cxnId="{88D297AA-84F1-4602-B3B1-FABA6B8CDE25}">
      <dgm:prSet/>
      <dgm:spPr/>
      <dgm:t>
        <a:bodyPr/>
        <a:lstStyle/>
        <a:p>
          <a:endParaRPr lang="ru-RU"/>
        </a:p>
      </dgm:t>
    </dgm:pt>
    <dgm:pt modelId="{E9D57D2D-C215-4625-BA49-97CDCBD63B6E}" type="sibTrans" cxnId="{88D297AA-84F1-4602-B3B1-FABA6B8CDE25}">
      <dgm:prSet/>
      <dgm:spPr/>
      <dgm:t>
        <a:bodyPr/>
        <a:lstStyle/>
        <a:p>
          <a:endParaRPr lang="ru-RU"/>
        </a:p>
      </dgm:t>
    </dgm:pt>
    <dgm:pt modelId="{0F2786C6-3F4A-4917-86A8-9069151B5C3C}">
      <dgm:prSet phldrT="[Текст]" custT="1"/>
      <dgm:spPr/>
      <dgm:t>
        <a:bodyPr/>
        <a:lstStyle/>
        <a:p>
          <a:r>
            <a:rPr lang="ru-RU" sz="1800" dirty="0" smtClean="0"/>
            <a:t>Завод</a:t>
          </a:r>
          <a:endParaRPr lang="ru-RU" sz="1800" dirty="0"/>
        </a:p>
      </dgm:t>
    </dgm:pt>
    <dgm:pt modelId="{E2E9293E-ECD7-4FD0-9B02-4A78E1F63938}" type="parTrans" cxnId="{059A1575-3F12-4C20-8BE0-D1845E099689}">
      <dgm:prSet/>
      <dgm:spPr/>
      <dgm:t>
        <a:bodyPr/>
        <a:lstStyle/>
        <a:p>
          <a:endParaRPr lang="ru-RU"/>
        </a:p>
      </dgm:t>
    </dgm:pt>
    <dgm:pt modelId="{5094DAD9-FCAA-4864-BCFA-3F641810A71D}" type="sibTrans" cxnId="{059A1575-3F12-4C20-8BE0-D1845E099689}">
      <dgm:prSet/>
      <dgm:spPr/>
      <dgm:t>
        <a:bodyPr/>
        <a:lstStyle/>
        <a:p>
          <a:endParaRPr lang="ru-RU"/>
        </a:p>
      </dgm:t>
    </dgm:pt>
    <dgm:pt modelId="{0F1BC080-C9B8-4CA4-9484-9CAE8C0C5873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1800" dirty="0" smtClean="0"/>
            <a:t>Пуск наладка на с</a:t>
          </a:r>
          <a:r>
            <a:rPr lang="en-US" sz="1800" dirty="0" smtClean="0"/>
            <a:t>/</a:t>
          </a:r>
          <a:r>
            <a:rPr lang="ru-RU" sz="1800" dirty="0" smtClean="0"/>
            <a:t>х предприятии</a:t>
          </a:r>
        </a:p>
        <a:p>
          <a:endParaRPr lang="ru-RU" sz="1800" dirty="0"/>
        </a:p>
      </dgm:t>
    </dgm:pt>
    <dgm:pt modelId="{35D893A0-9B26-4C0F-9226-F102D3FF8A46}" type="sibTrans" cxnId="{3CA6C27A-39B2-427B-9A2D-B95BDD24E2DF}">
      <dgm:prSet/>
      <dgm:spPr/>
      <dgm:t>
        <a:bodyPr/>
        <a:lstStyle/>
        <a:p>
          <a:endParaRPr lang="ru-RU"/>
        </a:p>
      </dgm:t>
    </dgm:pt>
    <dgm:pt modelId="{3D657278-3F9F-4824-AC82-8C5E9E93E58F}" type="parTrans" cxnId="{3CA6C27A-39B2-427B-9A2D-B95BDD24E2DF}">
      <dgm:prSet/>
      <dgm:spPr/>
      <dgm:t>
        <a:bodyPr/>
        <a:lstStyle/>
        <a:p>
          <a:endParaRPr lang="ru-RU"/>
        </a:p>
      </dgm:t>
    </dgm:pt>
    <dgm:pt modelId="{4DEBFC44-0853-4B79-AFA8-76D9259296AC}" type="pres">
      <dgm:prSet presAssocID="{81DB4149-58EA-49BE-9B64-DD4631F8E91E}" presName="Name0" presStyleCnt="0">
        <dgm:presLayoutVars>
          <dgm:dir/>
          <dgm:resizeHandles val="exact"/>
        </dgm:presLayoutVars>
      </dgm:prSet>
      <dgm:spPr/>
    </dgm:pt>
    <dgm:pt modelId="{C5DA2545-6B29-4031-86E9-E858BC396E2F}" type="pres">
      <dgm:prSet presAssocID="{AA34EB6D-8735-4944-B942-61DEEF3C92B6}" presName="node" presStyleLbl="node1" presStyleIdx="0" presStyleCnt="4">
        <dgm:presLayoutVars>
          <dgm:bulletEnabled val="1"/>
        </dgm:presLayoutVars>
      </dgm:prSet>
      <dgm:spPr/>
    </dgm:pt>
    <dgm:pt modelId="{8974C391-2A92-42C4-AF5A-F5B057722ADE}" type="pres">
      <dgm:prSet presAssocID="{D7B87587-5243-4CA8-8931-951E128E1DBB}" presName="sibTrans" presStyleLbl="sibTrans1D1" presStyleIdx="0" presStyleCnt="3"/>
      <dgm:spPr/>
    </dgm:pt>
    <dgm:pt modelId="{90E69E34-D9E3-42B1-842D-E09AB643D818}" type="pres">
      <dgm:prSet presAssocID="{D7B87587-5243-4CA8-8931-951E128E1DBB}" presName="connectorText" presStyleLbl="sibTrans1D1" presStyleIdx="0" presStyleCnt="3"/>
      <dgm:spPr/>
    </dgm:pt>
    <dgm:pt modelId="{A653B56F-2926-45BA-AD50-092D75A1B87F}" type="pres">
      <dgm:prSet presAssocID="{008F242A-2435-4807-8759-55093624D3EF}" presName="node" presStyleLbl="node1" presStyleIdx="1" presStyleCnt="4">
        <dgm:presLayoutVars>
          <dgm:bulletEnabled val="1"/>
        </dgm:presLayoutVars>
      </dgm:prSet>
      <dgm:spPr/>
    </dgm:pt>
    <dgm:pt modelId="{C9410E04-6C32-416F-8D6F-93024B8F64D8}" type="pres">
      <dgm:prSet presAssocID="{E9D57D2D-C215-4625-BA49-97CDCBD63B6E}" presName="sibTrans" presStyleLbl="sibTrans1D1" presStyleIdx="1" presStyleCnt="3"/>
      <dgm:spPr/>
    </dgm:pt>
    <dgm:pt modelId="{27F8D8BC-C506-4FC6-B692-AA78F195363C}" type="pres">
      <dgm:prSet presAssocID="{E9D57D2D-C215-4625-BA49-97CDCBD63B6E}" presName="connectorText" presStyleLbl="sibTrans1D1" presStyleIdx="1" presStyleCnt="3"/>
      <dgm:spPr/>
    </dgm:pt>
    <dgm:pt modelId="{FCF72784-0232-43DE-A46B-31A9C9A8DCC1}" type="pres">
      <dgm:prSet presAssocID="{0F2786C6-3F4A-4917-86A8-9069151B5C3C}" presName="node" presStyleLbl="node1" presStyleIdx="2" presStyleCnt="4">
        <dgm:presLayoutVars>
          <dgm:bulletEnabled val="1"/>
        </dgm:presLayoutVars>
      </dgm:prSet>
      <dgm:spPr/>
    </dgm:pt>
    <dgm:pt modelId="{E3A6E4C7-D51D-4E43-B51B-46A5D48A0B6D}" type="pres">
      <dgm:prSet presAssocID="{5094DAD9-FCAA-4864-BCFA-3F641810A71D}" presName="sibTrans" presStyleLbl="sibTrans1D1" presStyleIdx="2" presStyleCnt="3"/>
      <dgm:spPr/>
    </dgm:pt>
    <dgm:pt modelId="{603117CF-5ADD-4329-8CFE-8D2E36FB33FE}" type="pres">
      <dgm:prSet presAssocID="{5094DAD9-FCAA-4864-BCFA-3F641810A71D}" presName="connectorText" presStyleLbl="sibTrans1D1" presStyleIdx="2" presStyleCnt="3"/>
      <dgm:spPr/>
    </dgm:pt>
    <dgm:pt modelId="{83568C09-3BD7-4BF0-8418-FF9CDD822BF4}" type="pres">
      <dgm:prSet presAssocID="{0F1BC080-C9B8-4CA4-9484-9CAE8C0C5873}" presName="node" presStyleLbl="node1" presStyleIdx="3" presStyleCnt="4" custLinFactNeighborX="-413" custLinFactNeighborY="1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6C27A-39B2-427B-9A2D-B95BDD24E2DF}" srcId="{81DB4149-58EA-49BE-9B64-DD4631F8E91E}" destId="{0F1BC080-C9B8-4CA4-9484-9CAE8C0C5873}" srcOrd="3" destOrd="0" parTransId="{3D657278-3F9F-4824-AC82-8C5E9E93E58F}" sibTransId="{35D893A0-9B26-4C0F-9226-F102D3FF8A46}"/>
    <dgm:cxn modelId="{D825C12E-D720-47DE-9A6F-1ECF813F79C1}" type="presOf" srcId="{5094DAD9-FCAA-4864-BCFA-3F641810A71D}" destId="{E3A6E4C7-D51D-4E43-B51B-46A5D48A0B6D}" srcOrd="0" destOrd="0" presId="urn:microsoft.com/office/officeart/2005/8/layout/bProcess3"/>
    <dgm:cxn modelId="{838FCB48-BC86-4319-9ED9-69E329768ACF}" type="presOf" srcId="{D7B87587-5243-4CA8-8931-951E128E1DBB}" destId="{8974C391-2A92-42C4-AF5A-F5B057722ADE}" srcOrd="0" destOrd="0" presId="urn:microsoft.com/office/officeart/2005/8/layout/bProcess3"/>
    <dgm:cxn modelId="{149857B9-B585-4B62-9758-99E81F327BC5}" type="presOf" srcId="{81DB4149-58EA-49BE-9B64-DD4631F8E91E}" destId="{4DEBFC44-0853-4B79-AFA8-76D9259296AC}" srcOrd="0" destOrd="0" presId="urn:microsoft.com/office/officeart/2005/8/layout/bProcess3"/>
    <dgm:cxn modelId="{5EA118A2-5C78-4AA4-BA85-EB5614CD6B7C}" type="presOf" srcId="{008F242A-2435-4807-8759-55093624D3EF}" destId="{A653B56F-2926-45BA-AD50-092D75A1B87F}" srcOrd="0" destOrd="0" presId="urn:microsoft.com/office/officeart/2005/8/layout/bProcess3"/>
    <dgm:cxn modelId="{57D38779-7446-4137-B881-57E01A5DDF22}" type="presOf" srcId="{E9D57D2D-C215-4625-BA49-97CDCBD63B6E}" destId="{27F8D8BC-C506-4FC6-B692-AA78F195363C}" srcOrd="1" destOrd="0" presId="urn:microsoft.com/office/officeart/2005/8/layout/bProcess3"/>
    <dgm:cxn modelId="{B5F19000-C84D-4DB1-966C-9CC9294C37B8}" type="presOf" srcId="{0F1BC080-C9B8-4CA4-9484-9CAE8C0C5873}" destId="{83568C09-3BD7-4BF0-8418-FF9CDD822BF4}" srcOrd="0" destOrd="0" presId="urn:microsoft.com/office/officeart/2005/8/layout/bProcess3"/>
    <dgm:cxn modelId="{A5501FF4-17E1-411E-B790-2D665864DEB5}" type="presOf" srcId="{0F2786C6-3F4A-4917-86A8-9069151B5C3C}" destId="{FCF72784-0232-43DE-A46B-31A9C9A8DCC1}" srcOrd="0" destOrd="0" presId="urn:microsoft.com/office/officeart/2005/8/layout/bProcess3"/>
    <dgm:cxn modelId="{34515319-D716-491D-AAAC-47E006BE6694}" type="presOf" srcId="{E9D57D2D-C215-4625-BA49-97CDCBD63B6E}" destId="{C9410E04-6C32-416F-8D6F-93024B8F64D8}" srcOrd="0" destOrd="0" presId="urn:microsoft.com/office/officeart/2005/8/layout/bProcess3"/>
    <dgm:cxn modelId="{BF3898FA-E308-4D37-A505-09C007B7B70C}" type="presOf" srcId="{D7B87587-5243-4CA8-8931-951E128E1DBB}" destId="{90E69E34-D9E3-42B1-842D-E09AB643D818}" srcOrd="1" destOrd="0" presId="urn:microsoft.com/office/officeart/2005/8/layout/bProcess3"/>
    <dgm:cxn modelId="{307D7C7D-0672-4729-951E-144D51C6315F}" type="presOf" srcId="{AA34EB6D-8735-4944-B942-61DEEF3C92B6}" destId="{C5DA2545-6B29-4031-86E9-E858BC396E2F}" srcOrd="0" destOrd="0" presId="urn:microsoft.com/office/officeart/2005/8/layout/bProcess3"/>
    <dgm:cxn modelId="{88D297AA-84F1-4602-B3B1-FABA6B8CDE25}" srcId="{81DB4149-58EA-49BE-9B64-DD4631F8E91E}" destId="{008F242A-2435-4807-8759-55093624D3EF}" srcOrd="1" destOrd="0" parTransId="{6EE0EACA-9935-4BB7-9ED0-917B268D2B4A}" sibTransId="{E9D57D2D-C215-4625-BA49-97CDCBD63B6E}"/>
    <dgm:cxn modelId="{56600C2A-EC3F-40E0-A828-6094F1D3BE50}" srcId="{81DB4149-58EA-49BE-9B64-DD4631F8E91E}" destId="{AA34EB6D-8735-4944-B942-61DEEF3C92B6}" srcOrd="0" destOrd="0" parTransId="{491894AE-2351-4A75-A391-E97A5514D8FE}" sibTransId="{D7B87587-5243-4CA8-8931-951E128E1DBB}"/>
    <dgm:cxn modelId="{059A1575-3F12-4C20-8BE0-D1845E099689}" srcId="{81DB4149-58EA-49BE-9B64-DD4631F8E91E}" destId="{0F2786C6-3F4A-4917-86A8-9069151B5C3C}" srcOrd="2" destOrd="0" parTransId="{E2E9293E-ECD7-4FD0-9B02-4A78E1F63938}" sibTransId="{5094DAD9-FCAA-4864-BCFA-3F641810A71D}"/>
    <dgm:cxn modelId="{6246F8D3-2708-4704-9A46-26CBD96EE941}" type="presOf" srcId="{5094DAD9-FCAA-4864-BCFA-3F641810A71D}" destId="{603117CF-5ADD-4329-8CFE-8D2E36FB33FE}" srcOrd="1" destOrd="0" presId="urn:microsoft.com/office/officeart/2005/8/layout/bProcess3"/>
    <dgm:cxn modelId="{F6ECAE13-AA21-42E1-856A-F31C4D2E9C1A}" type="presParOf" srcId="{4DEBFC44-0853-4B79-AFA8-76D9259296AC}" destId="{C5DA2545-6B29-4031-86E9-E858BC396E2F}" srcOrd="0" destOrd="0" presId="urn:microsoft.com/office/officeart/2005/8/layout/bProcess3"/>
    <dgm:cxn modelId="{D421C321-C7D6-43CA-99BD-8399680BF8F6}" type="presParOf" srcId="{4DEBFC44-0853-4B79-AFA8-76D9259296AC}" destId="{8974C391-2A92-42C4-AF5A-F5B057722ADE}" srcOrd="1" destOrd="0" presId="urn:microsoft.com/office/officeart/2005/8/layout/bProcess3"/>
    <dgm:cxn modelId="{C90F9151-AEDA-4BB1-B1B0-7A7889DF0C6F}" type="presParOf" srcId="{8974C391-2A92-42C4-AF5A-F5B057722ADE}" destId="{90E69E34-D9E3-42B1-842D-E09AB643D818}" srcOrd="0" destOrd="0" presId="urn:microsoft.com/office/officeart/2005/8/layout/bProcess3"/>
    <dgm:cxn modelId="{DD64E755-5E94-4E87-AB5E-BE7492CB50FF}" type="presParOf" srcId="{4DEBFC44-0853-4B79-AFA8-76D9259296AC}" destId="{A653B56F-2926-45BA-AD50-092D75A1B87F}" srcOrd="2" destOrd="0" presId="urn:microsoft.com/office/officeart/2005/8/layout/bProcess3"/>
    <dgm:cxn modelId="{5802D097-5D6D-470A-A4B4-543BCE6ACAA4}" type="presParOf" srcId="{4DEBFC44-0853-4B79-AFA8-76D9259296AC}" destId="{C9410E04-6C32-416F-8D6F-93024B8F64D8}" srcOrd="3" destOrd="0" presId="urn:microsoft.com/office/officeart/2005/8/layout/bProcess3"/>
    <dgm:cxn modelId="{837E527B-0647-4A3C-BD48-D8712FD481B8}" type="presParOf" srcId="{C9410E04-6C32-416F-8D6F-93024B8F64D8}" destId="{27F8D8BC-C506-4FC6-B692-AA78F195363C}" srcOrd="0" destOrd="0" presId="urn:microsoft.com/office/officeart/2005/8/layout/bProcess3"/>
    <dgm:cxn modelId="{87256AF4-DE05-4F2C-B580-F482C9693E35}" type="presParOf" srcId="{4DEBFC44-0853-4B79-AFA8-76D9259296AC}" destId="{FCF72784-0232-43DE-A46B-31A9C9A8DCC1}" srcOrd="4" destOrd="0" presId="urn:microsoft.com/office/officeart/2005/8/layout/bProcess3"/>
    <dgm:cxn modelId="{9A07841A-3FCF-47E9-BF7C-3E17E2D4CB90}" type="presParOf" srcId="{4DEBFC44-0853-4B79-AFA8-76D9259296AC}" destId="{E3A6E4C7-D51D-4E43-B51B-46A5D48A0B6D}" srcOrd="5" destOrd="0" presId="urn:microsoft.com/office/officeart/2005/8/layout/bProcess3"/>
    <dgm:cxn modelId="{99E7662D-B463-43D9-A485-4FF9A37251A2}" type="presParOf" srcId="{E3A6E4C7-D51D-4E43-B51B-46A5D48A0B6D}" destId="{603117CF-5ADD-4329-8CFE-8D2E36FB33FE}" srcOrd="0" destOrd="0" presId="urn:microsoft.com/office/officeart/2005/8/layout/bProcess3"/>
    <dgm:cxn modelId="{2590E98C-4CDD-415D-AF35-0E234BD23798}" type="presParOf" srcId="{4DEBFC44-0853-4B79-AFA8-76D9259296AC}" destId="{83568C09-3BD7-4BF0-8418-FF9CDD822BF4}" srcOrd="6" destOrd="0" presId="urn:microsoft.com/office/officeart/2005/8/layout/bProcess3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5FF5-87B5-41C6-8911-79DE048A1096}">
      <dsp:nvSpPr>
        <dsp:cNvPr id="0" name=""/>
        <dsp:cNvSpPr/>
      </dsp:nvSpPr>
      <dsp:spPr>
        <a:xfrm>
          <a:off x="3166734" y="1382569"/>
          <a:ext cx="1011346" cy="101134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ФИРМА</a:t>
          </a:r>
          <a:endParaRPr lang="ru-RU" sz="1300" kern="1200" dirty="0"/>
        </a:p>
      </dsp:txBody>
      <dsp:txXfrm>
        <a:off x="3314842" y="1530677"/>
        <a:ext cx="715130" cy="715130"/>
      </dsp:txXfrm>
    </dsp:sp>
    <dsp:sp modelId="{47EF6573-9AD6-44C7-9A19-4439E5592118}">
      <dsp:nvSpPr>
        <dsp:cNvPr id="0" name=""/>
        <dsp:cNvSpPr/>
      </dsp:nvSpPr>
      <dsp:spPr>
        <a:xfrm rot="5400000">
          <a:off x="3557640" y="1072689"/>
          <a:ext cx="251225" cy="34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595324" y="1103777"/>
        <a:ext cx="175858" cy="206315"/>
      </dsp:txXfrm>
    </dsp:sp>
    <dsp:sp modelId="{EE559274-5917-4744-95A3-E01508BB3D87}">
      <dsp:nvSpPr>
        <dsp:cNvPr id="0" name=""/>
        <dsp:cNvSpPr/>
      </dsp:nvSpPr>
      <dsp:spPr>
        <a:xfrm>
          <a:off x="3166734" y="37789"/>
          <a:ext cx="1011346" cy="87076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ИНВЕСТОР</a:t>
          </a:r>
          <a:endParaRPr lang="ru-RU" sz="900" kern="1200" dirty="0"/>
        </a:p>
      </dsp:txBody>
      <dsp:txXfrm>
        <a:off x="3314842" y="165310"/>
        <a:ext cx="715130" cy="615727"/>
      </dsp:txXfrm>
    </dsp:sp>
    <dsp:sp modelId="{AB1D6C9A-E8CD-48A7-B605-AEA3F033D7F0}">
      <dsp:nvSpPr>
        <dsp:cNvPr id="0" name=""/>
        <dsp:cNvSpPr/>
      </dsp:nvSpPr>
      <dsp:spPr>
        <a:xfrm rot="21565116">
          <a:off x="4424166" y="1705676"/>
          <a:ext cx="592970" cy="34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424169" y="1774970"/>
        <a:ext cx="489813" cy="206315"/>
      </dsp:txXfrm>
    </dsp:sp>
    <dsp:sp modelId="{73F3628D-A740-43AB-AC87-49371B527837}">
      <dsp:nvSpPr>
        <dsp:cNvPr id="0" name=""/>
        <dsp:cNvSpPr/>
      </dsp:nvSpPr>
      <dsp:spPr>
        <a:xfrm>
          <a:off x="5296783" y="1360954"/>
          <a:ext cx="1011346" cy="1011346"/>
        </a:xfrm>
        <a:prstGeom prst="ellipse">
          <a:avLst/>
        </a:prstGeom>
        <a:solidFill>
          <a:schemeClr val="accent2">
            <a:shade val="80000"/>
            <a:hueOff val="0"/>
            <a:satOff val="-3763"/>
            <a:lumOff val="91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ЗАКАЗЧИК</a:t>
          </a:r>
          <a:endParaRPr lang="ru-RU" sz="900" kern="1200" dirty="0"/>
        </a:p>
      </dsp:txBody>
      <dsp:txXfrm>
        <a:off x="5444891" y="1509062"/>
        <a:ext cx="715130" cy="715130"/>
      </dsp:txXfrm>
    </dsp:sp>
    <dsp:sp modelId="{2F61C19C-49A0-404B-9CA1-7E18E7D98BB2}">
      <dsp:nvSpPr>
        <dsp:cNvPr id="0" name=""/>
        <dsp:cNvSpPr/>
      </dsp:nvSpPr>
      <dsp:spPr>
        <a:xfrm rot="5374038">
          <a:off x="3560832" y="2436119"/>
          <a:ext cx="234022" cy="34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7396"/>
            <a:lumOff val="167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595670" y="2469788"/>
        <a:ext cx="163815" cy="206315"/>
      </dsp:txXfrm>
    </dsp:sp>
    <dsp:sp modelId="{2F127C5B-CCF5-42C6-B4F6-55032DEF7854}">
      <dsp:nvSpPr>
        <dsp:cNvPr id="0" name=""/>
        <dsp:cNvSpPr/>
      </dsp:nvSpPr>
      <dsp:spPr>
        <a:xfrm>
          <a:off x="3177706" y="2835427"/>
          <a:ext cx="1011346" cy="1011346"/>
        </a:xfrm>
        <a:prstGeom prst="ellipse">
          <a:avLst/>
        </a:prstGeom>
        <a:solidFill>
          <a:schemeClr val="accent2">
            <a:shade val="80000"/>
            <a:hueOff val="0"/>
            <a:satOff val="-7527"/>
            <a:lumOff val="183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ЗАВОД</a:t>
          </a:r>
          <a:endParaRPr lang="ru-RU" sz="900" kern="1200" dirty="0"/>
        </a:p>
      </dsp:txBody>
      <dsp:txXfrm>
        <a:off x="3325814" y="2983535"/>
        <a:ext cx="715130" cy="715130"/>
      </dsp:txXfrm>
    </dsp:sp>
    <dsp:sp modelId="{910DB1CF-7B20-4BFD-B8DE-505664C1E574}">
      <dsp:nvSpPr>
        <dsp:cNvPr id="0" name=""/>
        <dsp:cNvSpPr/>
      </dsp:nvSpPr>
      <dsp:spPr>
        <a:xfrm rot="21586662">
          <a:off x="2416824" y="1720157"/>
          <a:ext cx="529941" cy="34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1094"/>
            <a:lumOff val="25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416824" y="1789128"/>
        <a:ext cx="426784" cy="206315"/>
      </dsp:txXfrm>
    </dsp:sp>
    <dsp:sp modelId="{6791AA77-8207-4CE1-9682-2E8F80F916D4}">
      <dsp:nvSpPr>
        <dsp:cNvPr id="0" name=""/>
        <dsp:cNvSpPr/>
      </dsp:nvSpPr>
      <dsp:spPr>
        <a:xfrm>
          <a:off x="1155513" y="1390372"/>
          <a:ext cx="1011346" cy="1011346"/>
        </a:xfrm>
        <a:prstGeom prst="ellipse">
          <a:avLst/>
        </a:prstGeom>
        <a:solidFill>
          <a:schemeClr val="accent2">
            <a:shade val="80000"/>
            <a:hueOff val="0"/>
            <a:satOff val="-11290"/>
            <a:lumOff val="2746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АВТОР</a:t>
          </a:r>
          <a:endParaRPr lang="ru-RU" sz="900" kern="1200" dirty="0"/>
        </a:p>
      </dsp:txBody>
      <dsp:txXfrm>
        <a:off x="1303621" y="1538480"/>
        <a:ext cx="715130" cy="715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25539-B502-4A3F-9433-1A11002C6693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66F5-2425-48D9-9F6B-107D852E74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20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6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26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26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84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84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36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940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2F2C0F-AA8A-46A2-99F3-3ADD864F29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3186F-C366-4B11-89FA-CF2E6EF56A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BDA82-A74D-459C-82DF-611AE77DA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B5A53-9B52-4963-B781-4475A1780F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112F3-D630-4D0E-9FF3-64338ABE89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C8EF8-F4E6-40FE-B8CE-84992F827C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075C2-B659-407F-A626-F19E5A5B7B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ECE5-71E5-445F-B97B-12122620B7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5F261-5404-4405-B223-84AF741908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2BCAC-1073-4BDB-A547-B716C554A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51A7D48-775A-49A7-95B5-54EC464821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42844" y="1643056"/>
            <a:ext cx="8858312" cy="122854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Разработка конструкции </a:t>
            </a:r>
            <a:r>
              <a:rPr lang="ru-RU" sz="2800" b="1" dirty="0" smtClean="0"/>
              <a:t>установки </a:t>
            </a:r>
            <a:r>
              <a:rPr lang="ru-RU" sz="2800" b="1" dirty="0" smtClean="0"/>
              <a:t>для получения пророщенного зерна с применением электромагнитных полей</a:t>
            </a:r>
            <a:endParaRPr lang="ru-RU" altLang="ru-RU" sz="2800" dirty="0"/>
          </a:p>
        </p:txBody>
      </p:sp>
      <p:pic>
        <p:nvPicPr>
          <p:cNvPr id="7" name="Google Shape;52;p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147370" y="107066"/>
            <a:ext cx="1709400" cy="49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;p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92280" y="127455"/>
            <a:ext cx="1830233" cy="4544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7584" y="920357"/>
            <a:ext cx="747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Межвузовский проектный офис инженерной направленности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476"/>
            <a:ext cx="1637705" cy="49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89" t="4275" r="2063" b="80756"/>
          <a:stretch/>
        </p:blipFill>
        <p:spPr bwMode="auto">
          <a:xfrm>
            <a:off x="2216435" y="178594"/>
            <a:ext cx="1271796" cy="44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://ntb.bstu.ru/jirbis2/images/resursy/el_res/bsau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7080" y="14367"/>
            <a:ext cx="958215" cy="96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7"/>
          <p:cNvSpPr txBox="1">
            <a:spLocks/>
          </p:cNvSpPr>
          <p:nvPr/>
        </p:nvSpPr>
        <p:spPr>
          <a:xfrm>
            <a:off x="3660144" y="3147234"/>
            <a:ext cx="4379074" cy="123110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ФГБОУ ВО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Белгородский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государственный аграрный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университет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имени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В.Я.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Горина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Страхов Владимир Юрьевич</a:t>
            </a:r>
          </a:p>
          <a:p>
            <a:pPr algn="l" fontAlgn="auto">
              <a:spcAft>
                <a:spcPts val="0"/>
              </a:spcAft>
            </a:pPr>
            <a:r>
              <a:rPr lang="ru-RU" altLang="ru-RU" sz="1400" dirty="0" smtClean="0">
                <a:solidFill>
                  <a:srgbClr val="3D3D3D"/>
                </a:solidFill>
              </a:rPr>
              <a:t/>
            </a:r>
            <a:br>
              <a:rPr lang="ru-RU" altLang="ru-RU" sz="1400" dirty="0" smtClean="0">
                <a:solidFill>
                  <a:srgbClr val="3D3D3D"/>
                </a:solidFill>
              </a:rPr>
            </a:br>
            <a:endParaRPr lang="ru-RU" altLang="ru-RU" sz="1400" dirty="0">
              <a:solidFill>
                <a:srgbClr val="3D3D3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1847" y="4543488"/>
            <a:ext cx="2682107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2019год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732397"/>
            <a:ext cx="7030616" cy="841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000" dirty="0" smtClean="0"/>
              <a:t>Контактные данные:</a:t>
            </a:r>
            <a:endParaRPr lang="ru-RU" sz="3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257377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357158" y="2714626"/>
            <a:ext cx="8458200" cy="93027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13716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Руководитель проекта: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Страхов Владимир Юрьевич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3716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тел.: 8-920-574-60-04</a:t>
            </a:r>
          </a:p>
          <a:p>
            <a:pPr marL="13716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e-mail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strakhov.94@list.ru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3716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2357422" y="1142990"/>
            <a:ext cx="4714875" cy="50006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ru-RU" altLang="ru-RU" sz="2400" b="1" dirty="0">
                <a:latin typeface="Times New Roman" pitchFamily="18" charset="0"/>
                <a:ea typeface="Roboto Medium" pitchFamily="2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9867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Проблема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6" name="Picture 2" descr="C:\Users\Владимир\Desktop\240х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857502"/>
            <a:ext cx="1072035" cy="1785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714362"/>
            <a:ext cx="8453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dirty="0" smtClean="0"/>
              <a:t>В сфере животноводства наблюдаются существенные недостатки традиционных решений кормления сельскохозяйственных животных:</a:t>
            </a:r>
            <a:br>
              <a:rPr lang="ru-RU" dirty="0" smtClean="0"/>
            </a:br>
            <a:r>
              <a:rPr lang="ru-RU" dirty="0" smtClean="0"/>
              <a:t>- нестабильный уровень цен на кормовые добавки, медикаменты, удобрения и </a:t>
            </a:r>
            <a:r>
              <a:rPr lang="ru-RU" dirty="0" err="1" smtClean="0"/>
              <a:t>пр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погодные условия ( период вегетации и уборки); </a:t>
            </a:r>
            <a:br>
              <a:rPr lang="ru-RU" dirty="0" smtClean="0"/>
            </a:br>
            <a:r>
              <a:rPr lang="ru-RU" dirty="0" smtClean="0"/>
              <a:t>- потери качества в связи с нарушением технологии заготовки корма; </a:t>
            </a:r>
            <a:br>
              <a:rPr lang="ru-RU" dirty="0" smtClean="0"/>
            </a:br>
            <a:r>
              <a:rPr lang="ru-RU" dirty="0" smtClean="0"/>
              <a:t>- болезни животных в результате кормления несбалансированным кормом; </a:t>
            </a:r>
            <a:br>
              <a:rPr lang="ru-RU" dirty="0" smtClean="0"/>
            </a:br>
            <a:r>
              <a:rPr lang="ru-RU" dirty="0" smtClean="0"/>
              <a:t>- хранение кормов; </a:t>
            </a:r>
            <a:br>
              <a:rPr lang="ru-RU" dirty="0" smtClean="0"/>
            </a:br>
            <a:r>
              <a:rPr lang="ru-RU" dirty="0" smtClean="0"/>
              <a:t>- большое количество персонала, рабочих и техники; </a:t>
            </a:r>
            <a:br>
              <a:rPr lang="ru-RU" dirty="0" smtClean="0"/>
            </a:br>
            <a:r>
              <a:rPr lang="ru-RU" dirty="0" smtClean="0"/>
              <a:t>- человеческий фактор; </a:t>
            </a:r>
            <a:br>
              <a:rPr lang="ru-RU" dirty="0" smtClean="0"/>
            </a:br>
            <a:r>
              <a:rPr lang="ru-RU" dirty="0" smtClean="0"/>
              <a:t>- режим ЧС (засуха, дожди); </a:t>
            </a:r>
            <a:br>
              <a:rPr lang="ru-RU" dirty="0" smtClean="0"/>
            </a:br>
            <a:r>
              <a:rPr lang="ru-RU" dirty="0" smtClean="0"/>
              <a:t>- поддержание существующего поголовья сельскохозяйственных животных.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60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7354" y="-500084"/>
            <a:ext cx="8229600" cy="1200150"/>
          </a:xfrm>
        </p:spPr>
        <p:txBody>
          <a:bodyPr/>
          <a:lstStyle/>
          <a:p>
            <a:r>
              <a:rPr lang="ru-RU" sz="4400" dirty="0"/>
              <a:t>Решение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62"/>
            <a:ext cx="4071934" cy="23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0" y="428610"/>
          <a:ext cx="4429156" cy="4337967"/>
        </p:xfrm>
        <a:graphic>
          <a:graphicData uri="http://schemas.openxmlformats.org/drawingml/2006/table">
            <a:tbl>
              <a:tblPr/>
              <a:tblGrid>
                <a:gridCol w="1257710"/>
                <a:gridCol w="688377"/>
                <a:gridCol w="922578"/>
                <a:gridCol w="731076"/>
                <a:gridCol w="829415"/>
              </a:tblGrid>
              <a:tr h="7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 измерения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качества комбикорма СК-4-К-1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Пророщенное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высушенное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 между пророщенным высушенным зерном и комбикормом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Обменная энергия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60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МДж/ 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Сырой протеин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-7,56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Сырой жир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-5,79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Линолевая кислота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Сырая клетчатка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Сырая зола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Крахмал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36,27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-3,17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Лизин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Метионин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Метионин+цистин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0,76|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Треонин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Триптофан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-0,549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-0,386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 усвояемый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Мg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Каротин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46" marR="497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214692"/>
            <a:ext cx="2643206" cy="163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0"/>
            <a:ext cx="407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Таблица 1 – Сравнительная характеристика пророщенного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зерна и комбикорма СК-4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0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Решение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2845" y="571486"/>
            <a:ext cx="85725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Пророщенный корм может быть использован в качестве витаминной добавки </a:t>
            </a:r>
          </a:p>
          <a:p>
            <a:pPr algn="ctr"/>
            <a:r>
              <a:rPr lang="ru-RU" sz="1600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(премикс).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Научные исследования показали, что благодаря </a:t>
            </a:r>
            <a:r>
              <a:rPr lang="ru-RU" sz="1600" dirty="0" err="1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антиоксидантной</a:t>
            </a:r>
            <a:r>
              <a:rPr lang="ru-RU" sz="1600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активности применение витамина Е повышает выносливость животных,</a:t>
            </a:r>
          </a:p>
          <a:p>
            <a:pPr algn="ctr"/>
            <a:r>
              <a:rPr lang="ru-RU" sz="1600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а так же снижает заболеваемость.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8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пророщенном ячмене в 23 раз больше витамина А чем в моркови, 22 раз больше витамина В чем в салате, в 14 раз больше витамина С чем в цитрусовых.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28794" y="1714494"/>
          <a:ext cx="5214975" cy="2282317"/>
        </p:xfrm>
        <a:graphic>
          <a:graphicData uri="http://schemas.openxmlformats.org/drawingml/2006/table">
            <a:tbl>
              <a:tblPr/>
              <a:tblGrid>
                <a:gridCol w="1682334"/>
                <a:gridCol w="1589884"/>
                <a:gridCol w="1942757"/>
              </a:tblGrid>
              <a:tr h="343601">
                <a:tc gridSpan="3"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Витаминный анализ пророщенного 5ти дневного ячменя (мг/кг) 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951"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Ячмень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41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зерне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В пророщенном виде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920"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Витамин 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920"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Бета-каротин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49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920"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Биотин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94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51"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Фолиевая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кислота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11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50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Технология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14362"/>
            <a:ext cx="69294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07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Технология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7" descr="C:\Users\Владимир\Desktop\УМНИК\НА УМ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642924"/>
            <a:ext cx="591250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12" y="4071948"/>
            <a:ext cx="900118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altLang="ru-RU" sz="1050" dirty="0" smtClean="0">
                <a:solidFill>
                  <a:srgbClr val="000000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1 – источник электромагнитной энергии; 2 – излучатель; 3 – камера; 4 – транспортер; ,28 – привод транспортера; 6 – металлический экран;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altLang="ru-RU" sz="1050" dirty="0" smtClean="0">
                <a:solidFill>
                  <a:srgbClr val="000000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7 –диэлектрический слой; 8 – регулировочная пластина; 9, 24 – загрузочный бункер; 10 – нория; 11 –шнек; 12,13,14,15,16 – емкости для стока воды; 17,18,19,20,21,26 – транспортеры для проращивания зерна; 22 – светильник; 23 – форсунка; 25 – разравнивающий транспортер; 27- ультрафиолетовая лампа. </a:t>
            </a:r>
          </a:p>
          <a:p>
            <a:pPr algn="ctr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Рисунок 1 - Схема конвейера для проращивания зерна </a:t>
            </a:r>
          </a:p>
        </p:txBody>
      </p:sp>
    </p:spTree>
    <p:extLst>
      <p:ext uri="{BB962C8B-B14F-4D97-AF65-F5344CB8AC3E}">
        <p14:creationId xmlns:p14="http://schemas.microsoft.com/office/powerpoint/2010/main" xmlns="" val="32607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Рынок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500298" y="857238"/>
          <a:ext cx="442915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Владимир\Desktop\logogorin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857502"/>
            <a:ext cx="26011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Владимир\Desktop\915422601_0_37_750_462_600x0_80_0_0_7d2d7b31f3b9e30d397c866644fbeaf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3214692"/>
            <a:ext cx="27730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Владимир\Desktop\Без названи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3429006"/>
            <a:ext cx="2057400" cy="1200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16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Бизнес-модель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8910" y="819572"/>
            <a:ext cx="767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Взаимодействие автора, инвестора, производителя и заказчика</a:t>
            </a:r>
            <a:endParaRPr lang="ru-RU" dirty="0"/>
          </a:p>
        </p:txBody>
      </p:sp>
      <p:graphicFrame>
        <p:nvGraphicFramePr>
          <p:cNvPr id="19" name="Схема 18"/>
          <p:cNvGraphicFramePr/>
          <p:nvPr/>
        </p:nvGraphicFramePr>
        <p:xfrm>
          <a:off x="1714480" y="1142990"/>
          <a:ext cx="5834082" cy="353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838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0578"/>
            <a:ext cx="8229600" cy="1200150"/>
          </a:xfrm>
        </p:spPr>
        <p:txBody>
          <a:bodyPr/>
          <a:lstStyle/>
          <a:p>
            <a:r>
              <a:rPr lang="ru-RU" dirty="0"/>
              <a:t>Команда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8139"/>
              </p:ext>
            </p:extLst>
          </p:nvPr>
        </p:nvGraphicFramePr>
        <p:xfrm>
          <a:off x="500034" y="1285866"/>
          <a:ext cx="8136902" cy="13567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4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2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Должность</a:t>
                      </a: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 деятельности</a:t>
                      </a: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Квалификация</a:t>
                      </a: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7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проекта</a:t>
                      </a: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 В.Ю.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аспирант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6" marR="5663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Научный руководитель</a:t>
                      </a: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Вендин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д.т.н., проф. </a:t>
                      </a: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9867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1157</TotalTime>
  <Words>485</Words>
  <Application>Microsoft Office PowerPoint</Application>
  <PresentationFormat>Экран (16:9)</PresentationFormat>
  <Paragraphs>221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Разработка конструкции установки для получения пророщенного зерна с применением электромагнитных полей</vt:lpstr>
      <vt:lpstr>Проблема</vt:lpstr>
      <vt:lpstr>Решение</vt:lpstr>
      <vt:lpstr>Решение</vt:lpstr>
      <vt:lpstr>Технология</vt:lpstr>
      <vt:lpstr>Технология</vt:lpstr>
      <vt:lpstr>Рынок</vt:lpstr>
      <vt:lpstr>Бизнес-модель</vt:lpstr>
      <vt:lpstr>Команда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91</cp:revision>
  <dcterms:created xsi:type="dcterms:W3CDTF">2018-12-29T17:36:41Z</dcterms:created>
  <dcterms:modified xsi:type="dcterms:W3CDTF">2019-03-26T19:09:20Z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